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PACi 01.jpg" descr="PS0391 wt VSK_2026 PACi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PACi 02.jpg" descr="PS0391 wt VSK_2026 PACi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PACi 03.jpg" descr="PS0391 wt VSK_2026 PACi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PACi 04.jpg" descr="PS0391 wt VSK_2026 PACi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PACi 05.jpg" descr="PS0391 wt VSK_2026 PACi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S0391 wt VSK_2026 PACi 06.jpg" descr="PS0391 wt VSK_2026 PACi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PS0391 wt VSK_2026 PACi 07.jpg" descr="PS0391 wt VSK_2026 PACi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S0391 wt VSK_2026 PACi 08.jpg" descr="PS0391 wt VSK_2026 PACi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PS0391 wt VSK_2026 PACi 09.jpg" descr="PS0391 wt VSK_2026 PACi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S0391 wt VSK_2026 PACi 10.jpg" descr="PS0391 wt VSK_2026 PACi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S0391 wt VSK_2026 PACi 11.jpg" descr="PS0391 wt VSK_2026 PACi 1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S0391 wt VSK_2026 PACi 12.jpg" descr="PS0391 wt VSK_2026 PACi 1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PS0391 wt VSK_2026 PACi 13.jpg" descr="PS0391 wt VSK_2026 PACi 1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PS0391 wt VSK_2026 PACi 14.jpg" descr="PS0391 wt VSK_2026 PACi 1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PS0391 wt VSK_2026 PACi 15.jpg" descr="PS0391 wt VSK_2026 PACi 1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S0391 wt VSK_2026 PACi 16.jpg" descr="PS0391 wt VSK_2026 PACi 1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PS0391 wt VSK_2026 PACi 17.jpg" descr="PS0391 wt VSK_2026 PACi 1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PS0391 wt VSK_2026 PACi 18.jpg" descr="PS0391 wt VSK_2026 PACi 1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PS0391 wt VSK_2026 PACi 19.jpg" descr="PS0391 wt VSK_2026 PACi 1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PS0391 wt VSK_2026 PACi 20.jpg" descr="PS0391 wt VSK_2026 PACi 2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PS0391 wt VSK_2026 PACi 21.jpg" descr="PS0391 wt VSK_2026 PACi 2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PS0391 wt VSK_2026 PACi 22.jpg" descr="PS0391 wt VSK_2026 PACi 2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