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media1.mp4" ContentType="video/unknown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Relationship Id="rId3" Type="http://schemas.openxmlformats.org/officeDocument/2006/relationships/video" Target="../media/media1.mp4"/><Relationship Id="rId4" Type="http://schemas.microsoft.com/office/2007/relationships/media" Target="../media/media1.mp4"/><Relationship Id="rId5" Type="http://schemas.openxmlformats.org/officeDocument/2006/relationships/image" Target="../media/image1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LUCHT_LUCHT 01.jpg" descr="PS0391 wt VSK_2026 LUCHT_LUCHT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LUCHT_LUCHT 02.jpg" descr="PS0391 wt VSK_2026 LUCHT_LUCHT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LUCHT_LUCHT 03.jpg" descr="PS0391 wt VSK_2026 LUCHT_LUCHT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LUCHT_LUCHT 04.jpg" descr="PS0391 wt VSK_2026 LUCHT_LUCHT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LUCHT_LUCHT 05.jpg" descr="PS0391 wt VSK_2026 LUCHT_LUCHT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S0391 wt VSK_2026 LUCHT_LUCHT 06.jpg" descr="PS0391 wt VSK_2026 LUCHT_LUCHT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PS0391 wt VSK_2026 LUCHT_LUCHT 07.jpg" descr="PS0391 wt VSK_2026 LUCHT_LUCHT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S0391 wt VSK_2026 LUCHT_LUCHT 08.jpg" descr="PS0391 wt VSK_2026 LUCHT_LUCHT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PS0391 wt VSK_2026 LUCHT_LUCHT 09.jpg" descr="PS0391 wt VSK_2026 LUCHT_LUCHT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S0391 wt VSK_2026 LUCHT_LUCHT 10.jpg" descr="PS0391 wt VSK_2026 LUCHT_LUCHT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S0391 wt VSK_2026 LUCHT_LUCHT 11.jpg" descr="PS0391 wt VSK_2026 LUCHT_LUCHT 1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S0391 wt VSK_2026 LUCHT_LUCHT 12.jpg" descr="PS0391 wt VSK_2026 LUCHT_LUCHT 1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PS0391 wt VSK_2026 LUCHT_LUCHT 13.jpg" descr="PS0391 wt VSK_2026 LUCHT_LUCHT 1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PS0391 wt VSK_2026 LUCHT_LUCHT 14.jpg" descr="PS0391 wt VSK_2026 LUCHT_LUCHT 1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PS0391 wt VSK_2026 LUCHT_LUCHT 15.jpg" descr="PS0391 wt VSK_2026 LUCHT_LUCHT 1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PS0391 wt VSK_2026 LUCHT_LUCHT 16.jpg" descr="PS0391 wt VSK_2026 LUCHT_LUCHT 1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media1.mp4" descr="media1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49535" y="2036688"/>
            <a:ext cx="10098173" cy="56802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17" fill="hold"/>
                                        <p:tgtEl>
                                          <p:spTgt spid="1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82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82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8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PS0391 wt VSK_2026 LUCHT_LUCHT 17.jpg" descr="PS0391 wt VSK_2026 LUCHT_LUCHT 1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PS0391 wt VSK_2026 LUCHT_LUCHT 18.jpg" descr="PS0391 wt VSK_2026 LUCHT_LUCHT 1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PS0391 wt VSK_2026 LUCHT_LUCHT 19.jpg" descr="PS0391 wt VSK_2026 LUCHT_LUCHT 1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PS0391 wt VSK_2026 LUCHT_LUCHT 20.jpg" descr="PS0391 wt VSK_2026 LUCHT_LUCHT 2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PS0391 wt VSK_2026 LUCHT_LUCHT 23.jpg" descr="PS0391 wt VSK_2026 LUCHT_LUCHT 2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