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oofdtekst - niveau één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Naam presentati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13" name="Hoofdtekst - niveau één…"/>
          <p:cNvSpPr txBox="1"/>
          <p:nvPr>
            <p:ph type="body" sz="quarter" idx="21" hasCustomPrompt="1"/>
          </p:nvPr>
        </p:nvSpPr>
        <p:spPr>
          <a:xfrm>
            <a:off x="643464" y="5057528"/>
            <a:ext cx="11717872" cy="1016003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</a:lstStyle>
          <a:p>
            <a:pPr/>
            <a:r>
              <a:t>Ondertitel presentatie</a:t>
            </a:r>
          </a:p>
        </p:txBody>
      </p:sp>
      <p:sp>
        <p:nvSpPr>
          <p:cNvPr id="14" name="Dia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roen, heuvelachtig landschap"/>
          <p:cNvSpPr/>
          <p:nvPr>
            <p:ph type="pic" idx="21"/>
          </p:nvPr>
        </p:nvSpPr>
        <p:spPr>
          <a:xfrm>
            <a:off x="-230296" y="-934723"/>
            <a:ext cx="15714138" cy="96181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Naam presentatie"/>
          <p:cNvSpPr txBox="1"/>
          <p:nvPr>
            <p:ph type="title" hasCustomPrompt="1"/>
          </p:nvPr>
        </p:nvSpPr>
        <p:spPr>
          <a:xfrm>
            <a:off x="643466" y="5019040"/>
            <a:ext cx="11717868" cy="2479043"/>
          </a:xfrm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23" name="Hoofdtekst - niveau één…"/>
          <p:cNvSpPr txBox="1"/>
          <p:nvPr>
            <p:ph type="body" sz="quarter" idx="1" hasCustomPrompt="1"/>
          </p:nvPr>
        </p:nvSpPr>
        <p:spPr>
          <a:xfrm>
            <a:off x="644099" y="1809138"/>
            <a:ext cx="11716602" cy="339724"/>
          </a:xfrm>
          <a:prstGeom prst="rect">
            <a:avLst/>
          </a:prstGeom>
        </p:spPr>
        <p:txBody>
          <a:bodyPr anchor="t"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Hoofdtekst - niveau één…"/>
          <p:cNvSpPr txBox="1"/>
          <p:nvPr>
            <p:ph type="body" sz="quarter" idx="22" hasCustomPrompt="1"/>
          </p:nvPr>
        </p:nvSpPr>
        <p:spPr>
          <a:xfrm>
            <a:off x="643464" y="7411152"/>
            <a:ext cx="11717872" cy="610502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57669">
              <a:defRPr sz="3600"/>
            </a:lvl1pPr>
          </a:lstStyle>
          <a:p>
            <a:pPr/>
            <a:r>
              <a:t>Ondertitel presentatie </a:t>
            </a:r>
          </a:p>
        </p:txBody>
      </p:sp>
      <p:sp>
        <p:nvSpPr>
          <p:cNvPr id="2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aam dia"/>
          <p:cNvSpPr txBox="1"/>
          <p:nvPr>
            <p:ph type="title" hasCustomPrompt="1"/>
          </p:nvPr>
        </p:nvSpPr>
        <p:spPr>
          <a:xfrm>
            <a:off x="643466" y="1896533"/>
            <a:ext cx="5215469" cy="3137215"/>
          </a:xfrm>
          <a:prstGeom prst="rect">
            <a:avLst/>
          </a:prstGeom>
        </p:spPr>
        <p:txBody>
          <a:bodyPr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33" name="Hoofdtekst - niveau één…"/>
          <p:cNvSpPr txBox="1"/>
          <p:nvPr>
            <p:ph type="body" sz="quarter" idx="1" hasCustomPrompt="1"/>
          </p:nvPr>
        </p:nvSpPr>
        <p:spPr>
          <a:xfrm>
            <a:off x="643466" y="4984841"/>
            <a:ext cx="5215469" cy="287061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  <a:lvl2pPr defTabSz="587022">
              <a:defRPr sz="3800"/>
            </a:lvl2pPr>
            <a:lvl3pPr defTabSz="587022">
              <a:defRPr sz="3800"/>
            </a:lvl3pPr>
            <a:lvl4pPr defTabSz="587022">
              <a:defRPr sz="3800"/>
            </a:lvl4pPr>
            <a:lvl5pPr defTabSz="587022">
              <a:defRPr sz="38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Met mos bedekte rotsen"/>
          <p:cNvSpPr/>
          <p:nvPr>
            <p:ph type="pic" sz="half" idx="21"/>
          </p:nvPr>
        </p:nvSpPr>
        <p:spPr>
          <a:xfrm>
            <a:off x="6427894" y="1896533"/>
            <a:ext cx="5967151" cy="59786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5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4357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43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4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Hoofdtekst - niveau één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</p:spPr>
        <p:txBody>
          <a:bodyPr lIns="27091" tIns="27091" rIns="27091" bIns="27091" numCol="2" spcCol="585893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  <a:lvl2pPr marL="10414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2pPr>
            <a:lvl3pPr marL="16510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3pPr>
            <a:lvl4pPr marL="22606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4pPr>
            <a:lvl5pPr marL="28702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5pPr>
          </a:lstStyle>
          <a:p>
            <a:pPr/>
            <a:r>
              <a:t>Dia-opsommingstekst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opsomm.,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am dia"/>
          <p:cNvSpPr txBox="1"/>
          <p:nvPr>
            <p:ph type="title" hasCustomPrompt="1"/>
          </p:nvPr>
        </p:nvSpPr>
        <p:spPr>
          <a:xfrm>
            <a:off x="643466" y="1727199"/>
            <a:ext cx="5215469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61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5215469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Hoofdtekst - niveau één…"/>
          <p:cNvSpPr txBox="1"/>
          <p:nvPr>
            <p:ph type="body" sz="quarter" idx="21" hasCustomPrompt="1"/>
          </p:nvPr>
        </p:nvSpPr>
        <p:spPr>
          <a:xfrm>
            <a:off x="643464" y="3485069"/>
            <a:ext cx="52154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63" name="Grote rotsformatie onder donkere wolken met een onverharde weg op de voorgrond"/>
          <p:cNvSpPr/>
          <p:nvPr>
            <p:ph type="pic" idx="22"/>
          </p:nvPr>
        </p:nvSpPr>
        <p:spPr>
          <a:xfrm>
            <a:off x="3402772" y="1893252"/>
            <a:ext cx="12015897" cy="59698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etitel"/>
          <p:cNvSpPr txBox="1"/>
          <p:nvPr>
            <p:ph type="title" hasCustomPrompt="1"/>
          </p:nvPr>
        </p:nvSpPr>
        <p:spPr>
          <a:xfrm>
            <a:off x="643464" y="3637279"/>
            <a:ext cx="11717871" cy="2479044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Sectietitel</a:t>
            </a:r>
          </a:p>
        </p:txBody>
      </p:sp>
      <p:sp>
        <p:nvSpPr>
          <p:cNvPr id="72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5309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80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 agenda"/>
          <p:cNvSpPr txBox="1"/>
          <p:nvPr>
            <p:ph type="title" hasCustomPrompt="1"/>
          </p:nvPr>
        </p:nvSpPr>
        <p:spPr>
          <a:xfrm>
            <a:off x="643466" y="1727199"/>
            <a:ext cx="11717868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Titel agenda</a:t>
            </a:r>
          </a:p>
        </p:txBody>
      </p:sp>
      <p:sp>
        <p:nvSpPr>
          <p:cNvPr id="89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agenda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spcBef>
                <a:spcPts val="1200"/>
              </a:spcBef>
              <a:defRPr b="0" spc="-100" sz="3800"/>
            </a:lvl1pPr>
          </a:lstStyle>
          <a:p>
            <a:pPr/>
            <a:r>
              <a:t>Agendaonderwerpen</a:t>
            </a:r>
          </a:p>
        </p:txBody>
      </p:sp>
      <p:sp>
        <p:nvSpPr>
          <p:cNvPr id="9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Ui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Hoofdtekst - niveau één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4"/>
          </a:xfrm>
          <a:prstGeom prst="rect">
            <a:avLst/>
          </a:prstGeom>
        </p:spPr>
        <p:txBody>
          <a:bodyPr lIns="27091" tIns="27091" rIns="27091" bIns="27091" anchor="ctr"/>
          <a:lstStyle>
            <a:lvl1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Uiting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Groot f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Hoofdtekst - niveau één…"/>
          <p:cNvSpPr txBox="1"/>
          <p:nvPr>
            <p:ph type="body" sz="quarter" idx="1" hasCustomPrompt="1"/>
          </p:nvPr>
        </p:nvSpPr>
        <p:spPr>
          <a:xfrm>
            <a:off x="643466" y="5625696"/>
            <a:ext cx="11717868" cy="498552"/>
          </a:xfrm>
          <a:prstGeom prst="rect">
            <a:avLst/>
          </a:prstGeom>
        </p:spPr>
        <p:txBody>
          <a:bodyPr anchor="t"/>
          <a:lstStyle>
            <a:lvl1pPr algn="ctr" defTabSz="457875">
              <a:defRPr sz="2900"/>
            </a:lvl1pPr>
            <a:lvl2pPr algn="ctr" defTabSz="457875">
              <a:defRPr sz="2900"/>
            </a:lvl2pPr>
            <a:lvl3pPr algn="ctr" defTabSz="457875">
              <a:defRPr sz="2900"/>
            </a:lvl3pPr>
            <a:lvl4pPr algn="ctr" defTabSz="457875">
              <a:defRPr sz="2900"/>
            </a:lvl4pPr>
            <a:lvl5pPr algn="ctr" defTabSz="457875">
              <a:defRPr sz="2900"/>
            </a:lvl5pPr>
          </a:lstStyle>
          <a:p>
            <a:pPr/>
            <a:r>
              <a:t>Feitinformatie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Hoofdtekst - niveau één…"/>
          <p:cNvSpPr txBox="1"/>
          <p:nvPr>
            <p:ph type="body" sz="half" idx="21" hasCustomPrompt="1"/>
          </p:nvPr>
        </p:nvSpPr>
        <p:spPr>
          <a:xfrm>
            <a:off x="643464" y="1718004"/>
            <a:ext cx="11717872" cy="3924835"/>
          </a:xfrm>
          <a:prstGeom prst="rect">
            <a:avLst/>
          </a:prstGeom>
        </p:spPr>
        <p:txBody>
          <a:bodyPr lIns="27091" tIns="27091" rIns="27091" bIns="27091"/>
          <a:lstStyle/>
          <a:p>
            <a:pPr lvl="4" indent="1689811" algn="ctr" defTabSz="582600">
              <a:lnSpc>
                <a:spcPct val="80000"/>
              </a:lnSpc>
              <a:defRPr spc="-84" sz="5880"/>
            </a:pPr>
            <a:r>
              <a:t>100%
</a:t>
            </a:r>
          </a:p>
        </p:txBody>
      </p:sp>
      <p:sp>
        <p:nvSpPr>
          <p:cNvPr id="108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Hoofdtekst - niveau één…"/>
          <p:cNvSpPr txBox="1"/>
          <p:nvPr>
            <p:ph type="body" sz="quarter" idx="1" hasCustomPrompt="1"/>
          </p:nvPr>
        </p:nvSpPr>
        <p:spPr>
          <a:xfrm>
            <a:off x="1323104" y="6912774"/>
            <a:ext cx="10746271" cy="339725"/>
          </a:xfrm>
          <a:prstGeom prst="rect">
            <a:avLst/>
          </a:prstGeom>
        </p:spPr>
        <p:txBody>
          <a:bodyPr anchor="t"/>
          <a:lstStyle/>
          <a:p>
            <a:pPr/>
            <a:r>
              <a:t>Toekenning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Hoofdtekst - niveau één…"/>
          <p:cNvSpPr txBox="1"/>
          <p:nvPr>
            <p:ph type="body" sz="quarter" idx="21" hasCustomPrompt="1"/>
          </p:nvPr>
        </p:nvSpPr>
        <p:spPr>
          <a:xfrm>
            <a:off x="935425" y="3853791"/>
            <a:ext cx="11133950" cy="2046018"/>
          </a:xfrm>
          <a:prstGeom prst="rect">
            <a:avLst/>
          </a:prstGeom>
        </p:spPr>
        <p:txBody>
          <a:bodyPr lIns="27091" tIns="27091" rIns="27091" bIns="27091" anchor="ctr"/>
          <a:lstStyle/>
          <a:p>
            <a:pPr lvl="4" indent="2046652" defTabSz="814946">
              <a:lnSpc>
                <a:spcPct val="90000"/>
              </a:lnSpc>
              <a:defRPr b="0" spc="-100" sz="28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“Bijzonder citaat”
</a:t>
            </a:r>
          </a:p>
        </p:txBody>
      </p:sp>
      <p:sp>
        <p:nvSpPr>
          <p:cNvPr id="11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driem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lose-up van wilde planten die tussen stenen groeien"/>
          <p:cNvSpPr/>
          <p:nvPr>
            <p:ph type="pic" sz="quarter" idx="21"/>
          </p:nvPr>
        </p:nvSpPr>
        <p:spPr>
          <a:xfrm>
            <a:off x="8229600" y="4998084"/>
            <a:ext cx="4334934" cy="288544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5" name="Grote rotsformatie onder donkere wolken met een onverharde weg op de voorgrond"/>
          <p:cNvSpPr/>
          <p:nvPr>
            <p:ph type="pic" idx="22"/>
          </p:nvPr>
        </p:nvSpPr>
        <p:spPr>
          <a:xfrm>
            <a:off x="-1564642" y="1896533"/>
            <a:ext cx="12106207" cy="60147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6" name="Close-up van een wilde plant die tussen lavastenen groeit"/>
          <p:cNvSpPr/>
          <p:nvPr>
            <p:ph type="pic" sz="quarter" idx="23"/>
          </p:nvPr>
        </p:nvSpPr>
        <p:spPr>
          <a:xfrm>
            <a:off x="8229600" y="1896533"/>
            <a:ext cx="4334934" cy="288544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door een groen rotsachtig landschap omgeven waterval"/>
          <p:cNvSpPr/>
          <p:nvPr>
            <p:ph type="pic" idx="21"/>
          </p:nvPr>
        </p:nvSpPr>
        <p:spPr>
          <a:xfrm>
            <a:off x="-806028" y="-765389"/>
            <a:ext cx="15206136" cy="1014946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ofdtekst - niveau één…"/>
          <p:cNvSpPr txBox="1"/>
          <p:nvPr>
            <p:ph type="body" idx="1" hasCustomPrompt="1"/>
          </p:nvPr>
        </p:nvSpPr>
        <p:spPr>
          <a:xfrm>
            <a:off x="643464" y="7533358"/>
            <a:ext cx="11717873" cy="33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4383" tIns="24383" rIns="24383" bIns="24383" anchor="b">
            <a:normAutofit fontScale="100000" lnSpcReduction="0"/>
          </a:bodyPr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Naam presentatie"/>
          <p:cNvSpPr txBox="1"/>
          <p:nvPr>
            <p:ph type="title" hasCustomPrompt="1"/>
          </p:nvPr>
        </p:nvSpPr>
        <p:spPr>
          <a:xfrm>
            <a:off x="643464" y="2592527"/>
            <a:ext cx="11717871" cy="2479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1" tIns="27091" rIns="27091" bIns="27091" anchor="b">
            <a:normAutofit fontScale="100000" lnSpcReduction="0"/>
          </a:bodyPr>
          <a:lstStyle/>
          <a:p>
            <a:pPr/>
            <a:r>
              <a:t>Naam presentatie</a:t>
            </a:r>
          </a:p>
        </p:txBody>
      </p:sp>
      <p:sp>
        <p:nvSpPr>
          <p:cNvPr id="4" name="Dianummer"/>
          <p:cNvSpPr txBox="1"/>
          <p:nvPr>
            <p:ph type="sldNum" sz="quarter" idx="2"/>
          </p:nvPr>
        </p:nvSpPr>
        <p:spPr>
          <a:xfrm>
            <a:off x="6384223" y="8167804"/>
            <a:ext cx="236354" cy="227717"/>
          </a:xfrm>
          <a:prstGeom prst="rect">
            <a:avLst/>
          </a:prstGeom>
          <a:ln w="12700">
            <a:miter lim="400000"/>
          </a:ln>
        </p:spPr>
        <p:txBody>
          <a:bodyPr wrap="none" lIns="27091" tIns="27091" rIns="27091" bIns="27091" anchor="b">
            <a:spAutoFit/>
          </a:bodyPr>
          <a:lstStyle>
            <a:lvl1pPr defTabSz="415430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S0391 wt VSK_2026 DHW 01.jpg" descr="PS0391 wt VSK_2026 DHW 0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S0391 wt VSK_2026 DHW 02.jpg" descr="PS0391 wt VSK_2026 DHW 0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S0391 wt VSK_2026 DHW 03.jpg" descr="PS0391 wt VSK_2026 DHW 0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S0391 wt VSK_2026 DHW 04.jpg" descr="PS0391 wt VSK_2026 DHW 0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S0391 wt VSK_2026 DHW 05.jpg" descr="PS0391 wt VSK_2026 DHW 0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PS0391 wt VSK_2026 DHW 06.jpg" descr="PS0391 wt VSK_2026 DHW 0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