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media1.mov" ContentType="video/unknown"/>
  <Override PartName="/ppt/media/image7.jpeg" ContentType="image/jpeg"/>
  <Override PartName="/ppt/media/image8.jpeg" ContentType="image/jpeg"/>
  <Override PartName="/ppt/media/image9.jpeg" ContentType="image/jpeg"/>
  <Override PartName="/ppt/media/media1.mp4" ContentType="video/unknown"/>
  <Override PartName="/ppt/media/image10.jpeg" ContentType="image/jpeg"/>
  <Override PartName="/ppt/media/image11.jpeg" ContentType="image/jpeg"/>
  <Override PartName="/ppt/media/media2.mp4" ContentType="video/unknown"/>
  <Override PartName="/ppt/media/image12.jpeg" ContentType="image/jpeg"/>
  <Override PartName="/ppt/media/image1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video" Target="../media/media1.mov"/><Relationship Id="rId4" Type="http://schemas.microsoft.com/office/2007/relationships/media" Target="../media/media1.mov"/><Relationship Id="rId5" Type="http://schemas.openxmlformats.org/officeDocument/2006/relationships/image" Target="../media/image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Relationship Id="rId3" Type="http://schemas.openxmlformats.org/officeDocument/2006/relationships/video" Target="../media/media1.mp4"/><Relationship Id="rId4" Type="http://schemas.microsoft.com/office/2007/relationships/media" Target="../media/media1.mp4"/><Relationship Id="rId5" Type="http://schemas.openxmlformats.org/officeDocument/2006/relationships/image" Target="../media/image2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Relationship Id="rId3" Type="http://schemas.openxmlformats.org/officeDocument/2006/relationships/video" Target="../media/media2.mp4"/><Relationship Id="rId4" Type="http://schemas.microsoft.com/office/2007/relationships/media" Target="../media/media2.mp4"/><Relationship Id="rId5" Type="http://schemas.openxmlformats.org/officeDocument/2006/relationships/image" Target="../media/image3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BIG M_SERIE 01.jpg" descr="PS0391 wt VSK_2026 BIG M_SERIE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BIG M_SERIE 02.jpg" descr="PS0391 wt VSK_2026 BIG M_SERIE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BIG M_SERIE 03.jpg" descr="PS0391 wt VSK_2026 BIG M_SERIE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BIG M_SERIE 04.jpg" descr="PS0391 wt VSK_2026 BIG M_SERIE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BIG M_SERIE 05.jpg" descr="PS0391 wt VSK_2026 BIG M_SERIE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S0391 wt VSK_2026 BIG M_SERIE 06.jpg" descr="PS0391 wt VSK_2026 BIG M_SERIE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533" y="-1"/>
            <a:ext cx="13021756" cy="975360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PS0402 Animatie Loop V3 versmald.mov" descr="PS0402 Animatie Loop V3 versmald.mov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4700701" y="4148483"/>
            <a:ext cx="6434493" cy="44371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2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2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S0391 wt VSK_2026 BIG M_SERIE 07.jpg" descr="PS0391 wt VSK_2026 BIG M_SERIE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PS0391 wt VSK_2026 BIG M_SERIE 08.jpg" descr="PS0391 wt VSK_2026 BIG M_SERIE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S0391 wt VSK_2026 BIG M_SERIE 09.jpg" descr="PS0391 wt VSK_2026 BIG M_SERIE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M serie Big hoogbouw - 1469x1080 v01.mp4" descr="M serie Big hoogbouw - 1469x1080 v0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9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9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BIG M_SERIE 10.jpg" descr="PS0391 wt VSK_2026 BIG M_SERIE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S0391 wt VSK_2026 BIG M_SERIE 11.jpg" descr="PS0391 wt VSK_2026 BIG M_SERIE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PanasonicSneeuw.mp4" descr="PanasonicSneeuw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5113" y="2297687"/>
            <a:ext cx="4872341" cy="4727975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1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74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74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7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PS0391 wt VSK_2026 BIG M_SERIE 12.jpg" descr="PS0391 wt VSK_2026 BIG M_SERIE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S0391 wt VSK_2026 BIG M_SERIE 13.jpg" descr="PS0391 wt VSK_2026 BIG M_SERIE 1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