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media1.mov" ContentType="video/unknown"/>
  <Override PartName="/ppt/media/image6.jpeg" ContentType="image/jpeg"/>
  <Override PartName="/ppt/media/image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3" Type="http://schemas.openxmlformats.org/officeDocument/2006/relationships/video" Target="../media/media1.mov"/><Relationship Id="rId4" Type="http://schemas.microsoft.com/office/2007/relationships/media" Target="../media/media1.mov"/><Relationship Id="rId5" Type="http://schemas.openxmlformats.org/officeDocument/2006/relationships/image" Target="../media/image1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AQUAREA TADO 01.jpg" descr="PS0391 wt VSK_2026 AQUAREA TADO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AQUAREA TADO 02.jpg" descr="PS0391 wt VSK_2026 AQUAREA TADO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AQUAREA TADO 03.jpg" descr="PS0391 wt VSK_2026 AQUAREA TADO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AQUAREA TADO 04.jpg" descr="PS0391 wt VSK_2026 AQUAREA TADO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AQUAREA TADO 05.jpg" descr="PS0391 wt VSK_2026 AQUAREA TADO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ANASONIC_TADO TEASER_DUTCH-FullHD-250408.mov" descr="PANASONIC_TADO TEASER_DUTCH-FullHD-250408.mov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49535" y="2036688"/>
            <a:ext cx="10098173" cy="56802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879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0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0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S0391 wt VSK_2026 AQUAREA TADO 06.jpg" descr="PS0391 wt VSK_2026 AQUAREA TADO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S0391 wt VSK_2026 AQUAREA TADO 07.jpg" descr="PS0391 wt VSK_2026 AQUAREA TADO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