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slideshow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media1.mp4" ContentType="video/unknown"/>
  <Override PartName="/ppt/media/image6.jpeg" ContentType="image/jpeg"/>
  <Override PartName="/ppt/media/media2.mp4" ContentType="video/unknown"/>
  <Override PartName="/ppt/media/image7.jpeg" ContentType="image/jpeg"/>
  <Override PartName="/ppt/media/media3.mp4" ContentType="video/unknown"/>
  <Override PartName="/ppt/media/image8.jpeg" ContentType="image/jpeg"/>
  <Override PartName="/ppt/media/media4.mp4" ContentType="video/unknown"/>
  <Override PartName="/ppt/media/image9.jpeg" ContentType="image/jpeg"/>
  <Override PartName="/ppt/media/image10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1pPr>
    <a:lvl2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2pPr>
    <a:lvl3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3pPr>
    <a:lvl4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4pPr>
    <a:lvl5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5pPr>
    <a:lvl6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6pPr>
    <a:lvl7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7pPr>
    <a:lvl8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8pPr>
    <a:lvl9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AD5E6"/>
          </a:solidFill>
        </a:fill>
      </a:tcStyle>
    </a:wholeTbl>
    <a:band2H>
      <a:tcTxStyle b="def" i="def"/>
      <a:tcStyle>
        <a:tcBdr/>
        <a:fill>
          <a:solidFill>
            <a:srgbClr val="E6EBF3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BE4CA"/>
          </a:solidFill>
        </a:fill>
      </a:tcStyle>
    </a:wholeTbl>
    <a:band2H>
      <a:tcTxStyle b="def" i="def"/>
      <a:tcStyle>
        <a:tcBdr/>
        <a:fill>
          <a:solidFill>
            <a:srgbClr val="E7F2E6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ECCBD6"/>
          </a:solidFill>
        </a:fill>
      </a:tcStyle>
    </a:wholeTbl>
    <a:band2H>
      <a:tcTxStyle b="def" i="def"/>
      <a:tcStyle>
        <a:tcBdr/>
        <a:fill>
          <a:solidFill>
            <a:srgbClr val="F6E7EC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000000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9" name="Shape 149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oofdtekst - niveau één…"/>
          <p:cNvSpPr txBox="1"/>
          <p:nvPr>
            <p:ph type="body" sz="quarter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Auteur en datum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2" name="Naam presentatie"/>
          <p:cNvSpPr txBox="1"/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Naam presentatie</a:t>
            </a:r>
          </a:p>
        </p:txBody>
      </p:sp>
      <p:sp>
        <p:nvSpPr>
          <p:cNvPr id="13" name="Hoofdtekst - niveau één…"/>
          <p:cNvSpPr txBox="1"/>
          <p:nvPr>
            <p:ph type="body" sz="quarter" idx="21" hasCustomPrompt="1"/>
          </p:nvPr>
        </p:nvSpPr>
        <p:spPr>
          <a:xfrm>
            <a:off x="643464" y="5057528"/>
            <a:ext cx="11717872" cy="1016003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87022">
              <a:defRPr sz="3800"/>
            </a:lvl1pPr>
          </a:lstStyle>
          <a:p>
            <a:pPr/>
            <a:r>
              <a:t>Ondertitel presentatie</a:t>
            </a:r>
          </a:p>
        </p:txBody>
      </p:sp>
      <p:sp>
        <p:nvSpPr>
          <p:cNvPr id="14" name="Dia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en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roen, heuvelachtig landschap"/>
          <p:cNvSpPr/>
          <p:nvPr>
            <p:ph type="pic" idx="21"/>
          </p:nvPr>
        </p:nvSpPr>
        <p:spPr>
          <a:xfrm>
            <a:off x="-230296" y="-934723"/>
            <a:ext cx="15714138" cy="961813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2" name="Naam presentatie"/>
          <p:cNvSpPr txBox="1"/>
          <p:nvPr>
            <p:ph type="title" hasCustomPrompt="1"/>
          </p:nvPr>
        </p:nvSpPr>
        <p:spPr>
          <a:xfrm>
            <a:off x="643466" y="5019040"/>
            <a:ext cx="11717868" cy="2479043"/>
          </a:xfrm>
          <a:prstGeom prst="rect">
            <a:avLst/>
          </a:prstGeom>
        </p:spPr>
        <p:txBody>
          <a:bodyPr/>
          <a:lstStyle/>
          <a:p>
            <a:pPr/>
            <a:r>
              <a:t>Naam presentatie</a:t>
            </a:r>
          </a:p>
        </p:txBody>
      </p:sp>
      <p:sp>
        <p:nvSpPr>
          <p:cNvPr id="23" name="Hoofdtekst - niveau één…"/>
          <p:cNvSpPr txBox="1"/>
          <p:nvPr>
            <p:ph type="body" sz="quarter" idx="1" hasCustomPrompt="1"/>
          </p:nvPr>
        </p:nvSpPr>
        <p:spPr>
          <a:xfrm>
            <a:off x="644099" y="1809138"/>
            <a:ext cx="11716602" cy="339724"/>
          </a:xfrm>
          <a:prstGeom prst="rect">
            <a:avLst/>
          </a:prstGeom>
        </p:spPr>
        <p:txBody>
          <a:bodyPr anchor="t"/>
          <a:lstStyle/>
          <a:p>
            <a:pPr/>
            <a:r>
              <a:t>Auteur en datum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24" name="Hoofdtekst - niveau één…"/>
          <p:cNvSpPr txBox="1"/>
          <p:nvPr>
            <p:ph type="body" sz="quarter" idx="22" hasCustomPrompt="1"/>
          </p:nvPr>
        </p:nvSpPr>
        <p:spPr>
          <a:xfrm>
            <a:off x="643464" y="7411152"/>
            <a:ext cx="11717872" cy="610502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57669">
              <a:defRPr sz="3600"/>
            </a:lvl1pPr>
          </a:lstStyle>
          <a:p>
            <a:pPr/>
            <a:r>
              <a:t>Ondertitel presentatie </a:t>
            </a:r>
          </a:p>
        </p:txBody>
      </p:sp>
      <p:sp>
        <p:nvSpPr>
          <p:cNvPr id="25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en f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Naam dia"/>
          <p:cNvSpPr txBox="1"/>
          <p:nvPr>
            <p:ph type="title" hasCustomPrompt="1"/>
          </p:nvPr>
        </p:nvSpPr>
        <p:spPr>
          <a:xfrm>
            <a:off x="643466" y="1896533"/>
            <a:ext cx="5215469" cy="3137215"/>
          </a:xfrm>
          <a:prstGeom prst="rect">
            <a:avLst/>
          </a:prstGeom>
        </p:spPr>
        <p:txBody>
          <a:bodyPr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33" name="Hoofdtekst - niveau één…"/>
          <p:cNvSpPr txBox="1"/>
          <p:nvPr>
            <p:ph type="body" sz="quarter" idx="1" hasCustomPrompt="1"/>
          </p:nvPr>
        </p:nvSpPr>
        <p:spPr>
          <a:xfrm>
            <a:off x="643466" y="4984841"/>
            <a:ext cx="5215469" cy="2870617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87022">
              <a:defRPr sz="3800"/>
            </a:lvl1pPr>
            <a:lvl2pPr defTabSz="587022">
              <a:defRPr sz="3800"/>
            </a:lvl2pPr>
            <a:lvl3pPr defTabSz="587022">
              <a:defRPr sz="3800"/>
            </a:lvl3pPr>
            <a:lvl4pPr defTabSz="587022">
              <a:defRPr sz="3800"/>
            </a:lvl4pPr>
            <a:lvl5pPr defTabSz="587022">
              <a:defRPr sz="38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4" name="Met mos bedekte rotsen"/>
          <p:cNvSpPr/>
          <p:nvPr>
            <p:ph type="pic" sz="half" idx="21"/>
          </p:nvPr>
        </p:nvSpPr>
        <p:spPr>
          <a:xfrm>
            <a:off x="6427894" y="1896533"/>
            <a:ext cx="5967151" cy="597861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5" name="Dianummer"/>
          <p:cNvSpPr txBox="1"/>
          <p:nvPr>
            <p:ph type="sldNum" sz="quarter" idx="2"/>
          </p:nvPr>
        </p:nvSpPr>
        <p:spPr>
          <a:xfrm>
            <a:off x="6380890" y="8170062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en 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Naam dia"/>
          <p:cNvSpPr txBox="1"/>
          <p:nvPr>
            <p:ph type="title" hasCustomPrompt="1"/>
          </p:nvPr>
        </p:nvSpPr>
        <p:spPr>
          <a:xfrm>
            <a:off x="643466" y="1727199"/>
            <a:ext cx="11717868" cy="764357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43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11717868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44" name="Hoofdtekst - niveau één…"/>
          <p:cNvSpPr txBox="1"/>
          <p:nvPr>
            <p:ph type="body" idx="21" hasCustomPrompt="1"/>
          </p:nvPr>
        </p:nvSpPr>
        <p:spPr>
          <a:xfrm>
            <a:off x="643464" y="3485069"/>
            <a:ext cx="11717872" cy="4403207"/>
          </a:xfrm>
          <a:prstGeom prst="rect">
            <a:avLst/>
          </a:prstGeom>
        </p:spPr>
        <p:txBody>
          <a:bodyPr lIns="27091" tIns="27091" rIns="27091" bIns="27091" anchor="t"/>
          <a:lstStyle>
            <a:lvl1pPr marL="4318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1pPr>
          </a:lstStyle>
          <a:p>
            <a:pPr/>
            <a:r>
              <a:t>Dia-opsommingstekst</a:t>
            </a:r>
          </a:p>
        </p:txBody>
      </p:sp>
      <p:sp>
        <p:nvSpPr>
          <p:cNvPr id="45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Hoofdtekst - niveau één…"/>
          <p:cNvSpPr txBox="1"/>
          <p:nvPr>
            <p:ph type="body" idx="1" hasCustomPrompt="1"/>
          </p:nvPr>
        </p:nvSpPr>
        <p:spPr>
          <a:xfrm>
            <a:off x="643466" y="3485069"/>
            <a:ext cx="11717868" cy="4403207"/>
          </a:xfrm>
          <a:prstGeom prst="rect">
            <a:avLst/>
          </a:prstGeom>
        </p:spPr>
        <p:txBody>
          <a:bodyPr lIns="27091" tIns="27091" rIns="27091" bIns="27091" numCol="2" spcCol="585893" anchor="t"/>
          <a:lstStyle>
            <a:lvl1pPr marL="4318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1pPr>
            <a:lvl2pPr marL="10414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2pPr>
            <a:lvl3pPr marL="16510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3pPr>
            <a:lvl4pPr marL="22606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4pPr>
            <a:lvl5pPr marL="28702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5pPr>
          </a:lstStyle>
          <a:p>
            <a:pPr/>
            <a:r>
              <a:t>Dia-opsommingstekst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53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, opsomm.,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Naam dia"/>
          <p:cNvSpPr txBox="1"/>
          <p:nvPr>
            <p:ph type="title" hasCustomPrompt="1"/>
          </p:nvPr>
        </p:nvSpPr>
        <p:spPr>
          <a:xfrm>
            <a:off x="643466" y="1727199"/>
            <a:ext cx="5215469" cy="765390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61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5215469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62" name="Hoofdtekst - niveau één…"/>
          <p:cNvSpPr txBox="1"/>
          <p:nvPr>
            <p:ph type="body" sz="quarter" idx="21" hasCustomPrompt="1"/>
          </p:nvPr>
        </p:nvSpPr>
        <p:spPr>
          <a:xfrm>
            <a:off x="643464" y="3485069"/>
            <a:ext cx="5215472" cy="4403207"/>
          </a:xfrm>
          <a:prstGeom prst="rect">
            <a:avLst/>
          </a:prstGeom>
        </p:spPr>
        <p:txBody>
          <a:bodyPr lIns="27091" tIns="27091" rIns="27091" bIns="27091" anchor="t"/>
          <a:lstStyle>
            <a:lvl1pPr marL="4318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1pPr>
          </a:lstStyle>
          <a:p>
            <a:pPr/>
            <a:r>
              <a:t>Dia-opsommingstekst</a:t>
            </a:r>
          </a:p>
        </p:txBody>
      </p:sp>
      <p:sp>
        <p:nvSpPr>
          <p:cNvPr id="63" name="Grote rotsformatie onder donkere wolken met een onverharde weg op de voorgrond"/>
          <p:cNvSpPr/>
          <p:nvPr>
            <p:ph type="pic" idx="22"/>
          </p:nvPr>
        </p:nvSpPr>
        <p:spPr>
          <a:xfrm>
            <a:off x="3402772" y="1893252"/>
            <a:ext cx="12015897" cy="5969852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4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ectietitel"/>
          <p:cNvSpPr txBox="1"/>
          <p:nvPr>
            <p:ph type="title" hasCustomPrompt="1"/>
          </p:nvPr>
        </p:nvSpPr>
        <p:spPr>
          <a:xfrm>
            <a:off x="643464" y="3637279"/>
            <a:ext cx="11717871" cy="2479044"/>
          </a:xfrm>
          <a:prstGeom prst="rect">
            <a:avLst/>
          </a:prstGeom>
        </p:spPr>
        <p:txBody>
          <a:bodyPr anchor="ctr"/>
          <a:lstStyle>
            <a:lvl1pPr>
              <a:defRPr b="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pPr/>
            <a:r>
              <a:t>Sectietitel</a:t>
            </a:r>
          </a:p>
        </p:txBody>
      </p:sp>
      <p:sp>
        <p:nvSpPr>
          <p:cNvPr id="72" name="Dianummer"/>
          <p:cNvSpPr txBox="1"/>
          <p:nvPr>
            <p:ph type="sldNum" sz="quarter" idx="2"/>
          </p:nvPr>
        </p:nvSpPr>
        <p:spPr>
          <a:xfrm>
            <a:off x="6380890" y="8170062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Naam dia"/>
          <p:cNvSpPr txBox="1"/>
          <p:nvPr>
            <p:ph type="title" hasCustomPrompt="1"/>
          </p:nvPr>
        </p:nvSpPr>
        <p:spPr>
          <a:xfrm>
            <a:off x="643466" y="1727199"/>
            <a:ext cx="11717868" cy="765309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80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11717868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81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itel agenda"/>
          <p:cNvSpPr txBox="1"/>
          <p:nvPr>
            <p:ph type="title" hasCustomPrompt="1"/>
          </p:nvPr>
        </p:nvSpPr>
        <p:spPr>
          <a:xfrm>
            <a:off x="643466" y="1727199"/>
            <a:ext cx="11717868" cy="765390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Titel agenda</a:t>
            </a:r>
          </a:p>
        </p:txBody>
      </p:sp>
      <p:sp>
        <p:nvSpPr>
          <p:cNvPr id="89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11717868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agenda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0" name="Hoofdtekst - niveau één…"/>
          <p:cNvSpPr txBox="1"/>
          <p:nvPr>
            <p:ph type="body" idx="21" hasCustomPrompt="1"/>
          </p:nvPr>
        </p:nvSpPr>
        <p:spPr>
          <a:xfrm>
            <a:off x="643464" y="3485069"/>
            <a:ext cx="11717872" cy="4403207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87022">
              <a:spcBef>
                <a:spcPts val="1200"/>
              </a:spcBef>
              <a:defRPr b="0" spc="-100" sz="3800"/>
            </a:lvl1pPr>
          </a:lstStyle>
          <a:p>
            <a:pPr/>
            <a:r>
              <a:t>Agendaonderwerpen</a:t>
            </a:r>
          </a:p>
        </p:txBody>
      </p:sp>
      <p:sp>
        <p:nvSpPr>
          <p:cNvPr id="91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Uit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Hoofdtekst - niveau één…"/>
          <p:cNvSpPr txBox="1"/>
          <p:nvPr>
            <p:ph type="body" sz="quarter" idx="1" hasCustomPrompt="1"/>
          </p:nvPr>
        </p:nvSpPr>
        <p:spPr>
          <a:xfrm>
            <a:off x="643466" y="3843649"/>
            <a:ext cx="11717868" cy="2066304"/>
          </a:xfrm>
          <a:prstGeom prst="rect">
            <a:avLst/>
          </a:prstGeom>
        </p:spPr>
        <p:txBody>
          <a:bodyPr lIns="27091" tIns="27091" rIns="27091" bIns="27091" anchor="ctr"/>
          <a:lstStyle>
            <a:lvl1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pPr/>
            <a:r>
              <a:t>Uiting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9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Groot fe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Hoofdtekst - niveau één…"/>
          <p:cNvSpPr txBox="1"/>
          <p:nvPr>
            <p:ph type="body" sz="quarter" idx="1" hasCustomPrompt="1"/>
          </p:nvPr>
        </p:nvSpPr>
        <p:spPr>
          <a:xfrm>
            <a:off x="643466" y="5625696"/>
            <a:ext cx="11717868" cy="498552"/>
          </a:xfrm>
          <a:prstGeom prst="rect">
            <a:avLst/>
          </a:prstGeom>
        </p:spPr>
        <p:txBody>
          <a:bodyPr anchor="t"/>
          <a:lstStyle>
            <a:lvl1pPr algn="ctr" defTabSz="457875">
              <a:defRPr sz="2900"/>
            </a:lvl1pPr>
            <a:lvl2pPr algn="ctr" defTabSz="457875">
              <a:defRPr sz="2900"/>
            </a:lvl2pPr>
            <a:lvl3pPr algn="ctr" defTabSz="457875">
              <a:defRPr sz="2900"/>
            </a:lvl3pPr>
            <a:lvl4pPr algn="ctr" defTabSz="457875">
              <a:defRPr sz="2900"/>
            </a:lvl4pPr>
            <a:lvl5pPr algn="ctr" defTabSz="457875">
              <a:defRPr sz="2900"/>
            </a:lvl5pPr>
          </a:lstStyle>
          <a:p>
            <a:pPr/>
            <a:r>
              <a:t>Feitinformatie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07" name="Hoofdtekst - niveau één…"/>
          <p:cNvSpPr txBox="1"/>
          <p:nvPr>
            <p:ph type="body" sz="half" idx="21" hasCustomPrompt="1"/>
          </p:nvPr>
        </p:nvSpPr>
        <p:spPr>
          <a:xfrm>
            <a:off x="643464" y="1718004"/>
            <a:ext cx="11717872" cy="3924835"/>
          </a:xfrm>
          <a:prstGeom prst="rect">
            <a:avLst/>
          </a:prstGeom>
        </p:spPr>
        <p:txBody>
          <a:bodyPr lIns="27091" tIns="27091" rIns="27091" bIns="27091"/>
          <a:lstStyle/>
          <a:p>
            <a:pPr lvl="4" indent="1689811" algn="ctr" defTabSz="582600">
              <a:lnSpc>
                <a:spcPct val="80000"/>
              </a:lnSpc>
              <a:defRPr spc="-84" sz="5880"/>
            </a:pPr>
            <a:r>
              <a:t>100%
</a:t>
            </a:r>
          </a:p>
        </p:txBody>
      </p:sp>
      <p:sp>
        <p:nvSpPr>
          <p:cNvPr id="108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ita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Hoofdtekst - niveau één…"/>
          <p:cNvSpPr txBox="1"/>
          <p:nvPr>
            <p:ph type="body" sz="quarter" idx="1" hasCustomPrompt="1"/>
          </p:nvPr>
        </p:nvSpPr>
        <p:spPr>
          <a:xfrm>
            <a:off x="1323104" y="6912774"/>
            <a:ext cx="10746271" cy="339725"/>
          </a:xfrm>
          <a:prstGeom prst="rect">
            <a:avLst/>
          </a:prstGeom>
        </p:spPr>
        <p:txBody>
          <a:bodyPr anchor="t"/>
          <a:lstStyle/>
          <a:p>
            <a:pPr/>
            <a:r>
              <a:t>Toekenning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16" name="Hoofdtekst - niveau één…"/>
          <p:cNvSpPr txBox="1"/>
          <p:nvPr>
            <p:ph type="body" sz="quarter" idx="21" hasCustomPrompt="1"/>
          </p:nvPr>
        </p:nvSpPr>
        <p:spPr>
          <a:xfrm>
            <a:off x="935425" y="3853791"/>
            <a:ext cx="11133950" cy="2046018"/>
          </a:xfrm>
          <a:prstGeom prst="rect">
            <a:avLst/>
          </a:prstGeom>
        </p:spPr>
        <p:txBody>
          <a:bodyPr lIns="27091" tIns="27091" rIns="27091" bIns="27091" anchor="ctr"/>
          <a:lstStyle/>
          <a:p>
            <a:pPr lvl="4" indent="2046652" defTabSz="814946">
              <a:lnSpc>
                <a:spcPct val="90000"/>
              </a:lnSpc>
              <a:defRPr b="0" spc="-100" sz="2800"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t>“Bijzonder citaat”
</a:t>
            </a:r>
          </a:p>
        </p:txBody>
      </p:sp>
      <p:sp>
        <p:nvSpPr>
          <p:cNvPr id="117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- driem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Close-up van wilde planten die tussen stenen groeien"/>
          <p:cNvSpPr/>
          <p:nvPr>
            <p:ph type="pic" sz="quarter" idx="21"/>
          </p:nvPr>
        </p:nvSpPr>
        <p:spPr>
          <a:xfrm>
            <a:off x="8229600" y="4998084"/>
            <a:ext cx="4334934" cy="288544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25" name="Grote rotsformatie onder donkere wolken met een onverharde weg op de voorgrond"/>
          <p:cNvSpPr/>
          <p:nvPr>
            <p:ph type="pic" idx="22"/>
          </p:nvPr>
        </p:nvSpPr>
        <p:spPr>
          <a:xfrm>
            <a:off x="-1564642" y="1896533"/>
            <a:ext cx="12106207" cy="601472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26" name="Close-up van een wilde plant die tussen lavastenen groeit"/>
          <p:cNvSpPr/>
          <p:nvPr>
            <p:ph type="pic" sz="quarter" idx="23"/>
          </p:nvPr>
        </p:nvSpPr>
        <p:spPr>
          <a:xfrm>
            <a:off x="8229600" y="1896533"/>
            <a:ext cx="4334934" cy="2885443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27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door een groen rotsachtig landschap omgeven waterval"/>
          <p:cNvSpPr/>
          <p:nvPr>
            <p:ph type="pic" idx="21"/>
          </p:nvPr>
        </p:nvSpPr>
        <p:spPr>
          <a:xfrm>
            <a:off x="-806028" y="-765389"/>
            <a:ext cx="15206136" cy="10149466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35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ofdtekst - niveau één…"/>
          <p:cNvSpPr txBox="1"/>
          <p:nvPr>
            <p:ph type="body" idx="1" hasCustomPrompt="1"/>
          </p:nvPr>
        </p:nvSpPr>
        <p:spPr>
          <a:xfrm>
            <a:off x="643464" y="7533358"/>
            <a:ext cx="11717873" cy="3397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4383" tIns="24383" rIns="24383" bIns="24383" anchor="b">
            <a:normAutofit fontScale="100000" lnSpcReduction="0"/>
          </a:bodyPr>
          <a:lstStyle/>
          <a:p>
            <a:pPr/>
            <a:r>
              <a:t>Auteur en datum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" name="Naam presentatie"/>
          <p:cNvSpPr txBox="1"/>
          <p:nvPr>
            <p:ph type="title" hasCustomPrompt="1"/>
          </p:nvPr>
        </p:nvSpPr>
        <p:spPr>
          <a:xfrm>
            <a:off x="643464" y="2592527"/>
            <a:ext cx="11717871" cy="24790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1" tIns="27091" rIns="27091" bIns="27091" anchor="b">
            <a:normAutofit fontScale="100000" lnSpcReduction="0"/>
          </a:bodyPr>
          <a:lstStyle/>
          <a:p>
            <a:pPr/>
            <a:r>
              <a:t>Naam presentatie</a:t>
            </a:r>
          </a:p>
        </p:txBody>
      </p:sp>
      <p:sp>
        <p:nvSpPr>
          <p:cNvPr id="4" name="Dianummer"/>
          <p:cNvSpPr txBox="1"/>
          <p:nvPr>
            <p:ph type="sldNum" sz="quarter" idx="2"/>
          </p:nvPr>
        </p:nvSpPr>
        <p:spPr>
          <a:xfrm>
            <a:off x="6384223" y="8167804"/>
            <a:ext cx="236354" cy="227717"/>
          </a:xfrm>
          <a:prstGeom prst="rect">
            <a:avLst/>
          </a:prstGeom>
          <a:ln w="12700">
            <a:miter lim="400000"/>
          </a:ln>
        </p:spPr>
        <p:txBody>
          <a:bodyPr wrap="none" lIns="27091" tIns="27091" rIns="27091" bIns="27091" anchor="b">
            <a:spAutoFit/>
          </a:bodyPr>
          <a:lstStyle>
            <a:lvl1pPr defTabSz="415430">
              <a:defRPr sz="1200"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transition xmlns:p14="http://schemas.microsoft.com/office/powerpoint/2010/main" spd="med" advClick="1"/>
  <p:txStyles>
    <p:titleStyle>
      <a:lvl1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1pPr>
      <a:lvl2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2pPr>
      <a:lvl3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3pPr>
      <a:lvl4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4pPr>
      <a:lvl5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5pPr>
      <a:lvl6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6pPr>
      <a:lvl7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7pPr>
      <a:lvl8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8pPr>
      <a:lvl9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9pPr>
    </p:titleStyle>
    <p:bodyStyle>
      <a:lvl1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1pPr>
      <a:lvl2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2pPr>
      <a:lvl3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3pPr>
      <a:lvl4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4pPr>
      <a:lvl5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5pPr>
      <a:lvl6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6pPr>
      <a:lvl7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7pPr>
      <a:lvl8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8pPr>
      <a:lvl9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9pPr>
    </p:bodyStyle>
    <p:otherStyle>
      <a:lvl1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.jpeg"/><Relationship Id="rId3" Type="http://schemas.openxmlformats.org/officeDocument/2006/relationships/video" Target="../media/media1.mp4"/><Relationship Id="rId4" Type="http://schemas.microsoft.com/office/2007/relationships/media" Target="../media/media1.mp4"/><Relationship Id="rId5" Type="http://schemas.openxmlformats.org/officeDocument/2006/relationships/image" Target="../media/image1.pn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jpeg"/><Relationship Id="rId3" Type="http://schemas.openxmlformats.org/officeDocument/2006/relationships/video" Target="../media/media2.mp4"/><Relationship Id="rId4" Type="http://schemas.microsoft.com/office/2007/relationships/media" Target="../media/media2.mp4"/><Relationship Id="rId5" Type="http://schemas.openxmlformats.org/officeDocument/2006/relationships/image" Target="../media/image1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.jpeg"/><Relationship Id="rId3" Type="http://schemas.openxmlformats.org/officeDocument/2006/relationships/video" Target="../media/media3.mp4"/><Relationship Id="rId4" Type="http://schemas.microsoft.com/office/2007/relationships/media" Target="../media/media3.mp4"/><Relationship Id="rId5" Type="http://schemas.openxmlformats.org/officeDocument/2006/relationships/image" Target="../media/image2.pn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.jpeg"/><Relationship Id="rId3" Type="http://schemas.openxmlformats.org/officeDocument/2006/relationships/video" Target="../media/media4.mp4"/><Relationship Id="rId4" Type="http://schemas.microsoft.com/office/2007/relationships/media" Target="../media/media4.mp4"/><Relationship Id="rId5" Type="http://schemas.openxmlformats.org/officeDocument/2006/relationships/image" Target="../media/image3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.jpe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PS0391 wt VSK_2026 AQUAREA L_SERIE 01.jpg" descr="PS0391 wt VSK_2026 AQUAREA L_SERIE 01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PS0391 wt VSK_2026 AQUAREA L_SERIE 02.jpg" descr="PS0391 wt VSK_2026 AQUAREA L_SERIE 02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PS0391 wt VSK_2026 AQUAREA L_SERIE 03.jpg" descr="PS0391 wt VSK_2026 AQUAREA L_SERIE 03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PS0391 wt VSK_2026 AQUAREA L_SERIE 04.jpg" descr="PS0391 wt VSK_2026 AQUAREA L_SERIE 04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PS0391 wt VSK_2026 AQUAREA L_SERIE 05.jpg" descr="PS0391 wt VSK_2026 AQUAREA L_SERIE 05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  <p:pic>
        <p:nvPicPr>
          <p:cNvPr id="160" name="K _L serie huis tuin oplossing- 1469x1080 v02.mp4" descr="K _L serie huis tuin oplossing- 1469x1080 v02.mp4"/>
          <p:cNvPicPr>
            <a:picLocks noChangeAspect="0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1028712" y="1158110"/>
            <a:ext cx="10109330" cy="7437382"/>
          </a:xfrm>
          <a:prstGeom prst="rect">
            <a:avLst/>
          </a:prstGeom>
          <a:ln w="25400">
            <a:solidFill>
              <a:srgbClr val="A4B0A9"/>
            </a:solidFill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click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39" fill="hold"/>
                                        <p:tgtEl>
                                          <p:spTgt spid="1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7" fill="hold" display="0">
                  <p:stCondLst>
                    <p:cond delay="indefinite"/>
                  </p:stCondLst>
                </p:cTn>
                <p:tgtEl>
                  <p:spTgt spid="160"/>
                </p:tgtEl>
              </p:cMediaNode>
            </p:video>
            <p:seq concurrent="1" prevAc="none" nextAc="seek">
              <p:cTn id="8" evtFilter="cancelBubble" nodeType="interactiveSeq" restart="whenNotActive" fill="hold">
                <p:stCondLst>
                  <p:cond delay="0" evt="onClick">
                    <p:tgtEl>
                      <p:spTgt spid="160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16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PS0391 wt VSK_2026 AQUAREA L_SERIE 06.jpg" descr="PS0391 wt VSK_2026 AQUAREA L_SERIE 06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  <p:pic>
        <p:nvPicPr>
          <p:cNvPr id="163" name="K _L serie huis schoorsteen oplossing - 1469x1080 v01.mp4" descr="K _L serie huis schoorsteen oplossing - 1469x1080 v01.mp4"/>
          <p:cNvPicPr>
            <a:picLocks noChangeAspect="0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1028712" y="1158110"/>
            <a:ext cx="10109330" cy="7437382"/>
          </a:xfrm>
          <a:prstGeom prst="rect">
            <a:avLst/>
          </a:prstGeom>
          <a:ln w="25400">
            <a:solidFill>
              <a:srgbClr val="A4B0A9"/>
            </a:solidFill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click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39" fill="hold"/>
                                        <p:tgtEl>
                                          <p:spTgt spid="16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7" fill="hold" display="0">
                  <p:stCondLst>
                    <p:cond delay="indefinite"/>
                  </p:stCondLst>
                </p:cTn>
                <p:tgtEl>
                  <p:spTgt spid="163"/>
                </p:tgtEl>
              </p:cMediaNode>
            </p:video>
            <p:seq concurrent="1" prevAc="none" nextAc="seek">
              <p:cTn id="8" evtFilter="cancelBubble" nodeType="interactiveSeq" restart="whenNotActive" fill="hold">
                <p:stCondLst>
                  <p:cond delay="0" evt="onClick">
                    <p:tgtEl>
                      <p:spTgt spid="163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6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163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PS0391 wt VSK_2026 AQUAREA L_SERIE 07.jpg" descr="PS0391 wt VSK_2026 AQUAREA L_SERIE 07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  <p:pic>
        <p:nvPicPr>
          <p:cNvPr id="166" name="PanasonicSneeuw.mp4" descr="PanasonicSneeuw.mp4"/>
          <p:cNvPicPr>
            <a:picLocks noChangeAspect="0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1025113" y="2297687"/>
            <a:ext cx="4872341" cy="4727975"/>
          </a:xfrm>
          <a:prstGeom prst="rect">
            <a:avLst/>
          </a:prstGeom>
          <a:ln w="25400">
            <a:solidFill>
              <a:srgbClr val="A4B0A9"/>
            </a:solidFill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click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37" fill="hold"/>
                                        <p:tgtEl>
                                          <p:spTgt spid="16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7" fill="hold" display="0">
                  <p:stCondLst>
                    <p:cond delay="indefinite"/>
                  </p:stCondLst>
                </p:cTn>
                <p:tgtEl>
                  <p:spTgt spid="166"/>
                </p:tgtEl>
              </p:cMediaNode>
            </p:video>
            <p:seq concurrent="1" prevAc="none" nextAc="seek">
              <p:cTn id="8" evtFilter="cancelBubble" nodeType="interactiveSeq" restart="whenNotActive" fill="hold">
                <p:stCondLst>
                  <p:cond delay="0" evt="onClick">
                    <p:tgtEl>
                      <p:spTgt spid="166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6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16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PS0391 wt VSK_2026 AQUAREA L_SERIE 08.jpg" descr="PS0391 wt VSK_2026 AQUAREA L_SERIE 08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  <p:pic>
        <p:nvPicPr>
          <p:cNvPr id="169" name="PanasonicZomer.mp4" descr="PanasonicZomer.mp4"/>
          <p:cNvPicPr>
            <a:picLocks noChangeAspect="0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1025113" y="2297687"/>
            <a:ext cx="4872341" cy="4727975"/>
          </a:xfrm>
          <a:prstGeom prst="rect">
            <a:avLst/>
          </a:prstGeom>
          <a:ln w="25400">
            <a:solidFill>
              <a:srgbClr val="A4B0A9"/>
            </a:solidFill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click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37" fill="hold"/>
                                        <p:tgtEl>
                                          <p:spTgt spid="1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7" fill="hold" display="0">
                  <p:stCondLst>
                    <p:cond delay="indefinite"/>
                  </p:stCondLst>
                </p:cTn>
                <p:tgtEl>
                  <p:spTgt spid="169"/>
                </p:tgtEl>
              </p:cMediaNode>
            </p:video>
            <p:seq concurrent="1" prevAc="none" nextAc="seek">
              <p:cTn id="8" evtFilter="cancelBubble" nodeType="interactiveSeq" restart="whenNotActive" fill="hold">
                <p:stCondLst>
                  <p:cond delay="0" evt="onClick">
                    <p:tgtEl>
                      <p:spTgt spid="169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169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PS0391 wt VSK_2026 AQUAREA L_SERIE 09.jpg" descr="PS0391 wt VSK_2026 AQUAREA L_SERIE 09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PS0391 wt VSK_2026 AQUAREA L_SERIE 10.jpg" descr="PS0391 wt VSK_2026 AQUAREA L_SERIE 10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20_BasicBlack">
  <a:themeElements>
    <a:clrScheme name="20_BasicBlack">
      <a:dk1>
        <a:srgbClr val="000000"/>
      </a:dk1>
      <a:lt1>
        <a:srgbClr val="000000"/>
      </a:lt1>
      <a:dk2>
        <a:srgbClr val="A7A7A7"/>
      </a:dk2>
      <a:lt2>
        <a:srgbClr val="535353"/>
      </a:lt2>
      <a:accent1>
        <a:srgbClr val="0076BA"/>
      </a:accent1>
      <a:accent2>
        <a:srgbClr val="05A89D"/>
      </a:accent2>
      <a:accent3>
        <a:srgbClr val="1DB100"/>
      </a:accent3>
      <a:accent4>
        <a:srgbClr val="F9B900"/>
      </a:accent4>
      <a:accent5>
        <a:srgbClr val="EE220D"/>
      </a:accent5>
      <a:accent6>
        <a:srgbClr val="CB297B"/>
      </a:accent6>
      <a:hlink>
        <a:srgbClr val="0000FF"/>
      </a:hlink>
      <a:folHlink>
        <a:srgbClr val="FF00FF"/>
      </a:folHlink>
    </a:clrScheme>
    <a:fontScheme name="20_BasicBlack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20_Basic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20_BasicBlack">
  <a:themeElements>
    <a:clrScheme name="20_BasicBlack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76BA"/>
      </a:accent1>
      <a:accent2>
        <a:srgbClr val="05A89D"/>
      </a:accent2>
      <a:accent3>
        <a:srgbClr val="1DB100"/>
      </a:accent3>
      <a:accent4>
        <a:srgbClr val="F9B900"/>
      </a:accent4>
      <a:accent5>
        <a:srgbClr val="EE220D"/>
      </a:accent5>
      <a:accent6>
        <a:srgbClr val="CB297B"/>
      </a:accent6>
      <a:hlink>
        <a:srgbClr val="0000FF"/>
      </a:hlink>
      <a:folHlink>
        <a:srgbClr val="FF00FF"/>
      </a:folHlink>
    </a:clrScheme>
    <a:fontScheme name="20_BasicBlack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20_Basic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