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media1.mp4" ContentType="video/unknown"/>
  <Override PartName="/ppt/media/image6.jpeg" ContentType="image/jpeg"/>
  <Override PartName="/ppt/media/media2.mp4" ContentType="video/unknown"/>
  <Override PartName="/ppt/media/image7.jpeg" ContentType="image/jpeg"/>
  <Override PartName="/ppt/media/media3.mp4" ContentType="video/unknown"/>
  <Override PartName="/ppt/media/image8.jpeg" ContentType="image/jpeg"/>
  <Override PartName="/ppt/media/media4.mp4" ContentType="video/unknown"/>
  <Override PartName="/ppt/media/image9.jpeg" ContentType="image/jpeg"/>
  <Override PartName="/ppt/media/media5.mp4" ContentType="video/unknown"/>
  <Override PartName="/ppt/media/image10.jpeg" ContentType="image/jpeg"/>
  <Override PartName="/ppt/media/media6.mp4" ContentType="video/unknown"/>
  <Override PartName="/ppt/media/image11.jpeg" ContentType="image/jpeg"/>
  <Override PartName="/ppt/media/image1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Relationship Id="rId3" Type="http://schemas.openxmlformats.org/officeDocument/2006/relationships/video" Target="../media/media1.mp4"/><Relationship Id="rId4" Type="http://schemas.microsoft.com/office/2007/relationships/media" Target="../media/media1.mp4"/><Relationship Id="rId5" Type="http://schemas.openxmlformats.org/officeDocument/2006/relationships/image" Target="../media/image1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3" Type="http://schemas.openxmlformats.org/officeDocument/2006/relationships/video" Target="../media/media2.mp4"/><Relationship Id="rId4" Type="http://schemas.microsoft.com/office/2007/relationships/media" Target="../media/media2.mp4"/><Relationship Id="rId5" Type="http://schemas.openxmlformats.org/officeDocument/2006/relationships/image" Target="../media/image1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Relationship Id="rId3" Type="http://schemas.openxmlformats.org/officeDocument/2006/relationships/video" Target="../media/media3.mp4"/><Relationship Id="rId4" Type="http://schemas.microsoft.com/office/2007/relationships/media" Target="../media/media3.mp4"/><Relationship Id="rId5" Type="http://schemas.openxmlformats.org/officeDocument/2006/relationships/image" Target="../media/image1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Relationship Id="rId3" Type="http://schemas.openxmlformats.org/officeDocument/2006/relationships/video" Target="../media/media4.mp4"/><Relationship Id="rId4" Type="http://schemas.microsoft.com/office/2007/relationships/media" Target="../media/media4.mp4"/><Relationship Id="rId5" Type="http://schemas.openxmlformats.org/officeDocument/2006/relationships/image" Target="../media/image2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Relationship Id="rId3" Type="http://schemas.openxmlformats.org/officeDocument/2006/relationships/video" Target="../media/media5.mp4"/><Relationship Id="rId4" Type="http://schemas.microsoft.com/office/2007/relationships/media" Target="../media/media5.mp4"/><Relationship Id="rId5" Type="http://schemas.openxmlformats.org/officeDocument/2006/relationships/image" Target="../media/image3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Relationship Id="rId3" Type="http://schemas.openxmlformats.org/officeDocument/2006/relationships/video" Target="../media/media6.mp4"/><Relationship Id="rId4" Type="http://schemas.microsoft.com/office/2007/relationships/media" Target="../media/media6.mp4"/><Relationship Id="rId5" Type="http://schemas.openxmlformats.org/officeDocument/2006/relationships/image" Target="../media/image4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AQUAREA K_SERIE 01.jpg" descr="PS0391 wt VSK_2026 AQUAREA K_SERIE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AQUAREA K_SERIE 02.jpg" descr="PS0391 wt VSK_2026 AQUAREA K_SERIE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AQUAREA K_SERIE 03.jpg" descr="PS0391 wt VSK_2026 AQUAREA K_SERIE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AQUAREA K_SERIE 04.jpg" descr="PS0391 wt VSK_2026 AQUAREA K_SERIE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AQUAREA K_SERIE 05.jpg" descr="PS0391 wt VSK_2026 AQUAREA K_SERIE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K _L serie huis tuin oplossing- 1469x1080 v02.mp4" descr="K _L serie huis tuin oplossing- 1469x1080 v02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8712" y="1158110"/>
            <a:ext cx="10109330" cy="7437382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9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0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0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S0391 wt VSK_2026 AQUAREA K_SERIE 06.jpg" descr="PS0391 wt VSK_2026 AQUAREA K_SERIE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K _L serie huis schoorsteen oplossing - 1469x1080 v01.mp4" descr="K _L serie huis schoorsteen oplossing - 1469x1080 v01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8712" y="1158110"/>
            <a:ext cx="10109330" cy="7437382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9" fill="hold"/>
                                        <p:tgtEl>
                                          <p:spTgt spid="1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3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3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S0391 wt VSK_2026 AQUAREA K_SERIE 07.jpg" descr="PS0391 wt VSK_2026 AQUAREA K_SERIE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6" name="K _L serie huis indak oplossing - 1469x1080 v01.mp4" descr="K _L serie huis indak oplossing - 1469x1080 v01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8712" y="1158110"/>
            <a:ext cx="10109330" cy="7437382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9" fill="hold"/>
                                        <p:tgtEl>
                                          <p:spTgt spid="1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6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6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PS0391 wt VSK_2026 AQUAREA K_SERIE 08.jpg" descr="PS0391 wt VSK_2026 AQUAREA K_SERIE 0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K serie hoogbouw - 1469x1080 v01.mp4" descr="K serie hoogbouw - 1469x1080 v01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8712" y="1158110"/>
            <a:ext cx="10109330" cy="7437382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9" fill="hold"/>
                                        <p:tgtEl>
                                          <p:spTgt spid="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9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9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S0391 wt VSK_2026 AQUAREA K_SERIE 09.jpg" descr="PS0391 wt VSK_2026 AQUAREA K_SERIE 0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PanasonicSneeuw.mp4" descr="PanasonicSneeuw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5113" y="2297687"/>
            <a:ext cx="4872341" cy="4727975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7" fill="hold"/>
                                        <p:tgtEl>
                                          <p:spTgt spid="1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72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72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7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PS0391 wt VSK_2026 AQUAREA K_SERIE 10.jpg" descr="PS0391 wt VSK_2026 AQUAREA K_SERIE 1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PanasonicZomer.mp4" descr="PanasonicZomer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5113" y="2297687"/>
            <a:ext cx="4872341" cy="4727975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7" fill="hold"/>
                                        <p:tgtEl>
                                          <p:spTgt spid="1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75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75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7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PS0391 wt VSK_2026 AQUAREA K_SERIE 11.jpg" descr="PS0391 wt VSK_2026 AQUAREA K_SERIE 1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PS0391 wt VSK_2026 AQUAREA K_SERIE 12.jpg" descr="PS0391 wt VSK_2026 AQUAREA K_SERIE 1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