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slideshow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1pPr>
    <a:lvl2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2pPr>
    <a:lvl3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3pPr>
    <a:lvl4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4pPr>
    <a:lvl5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5pPr>
    <a:lvl6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6pPr>
    <a:lvl7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7pPr>
    <a:lvl8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8pPr>
    <a:lvl9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D5E6"/>
          </a:solidFill>
        </a:fill>
      </a:tcStyle>
    </a:wholeTbl>
    <a:band2H>
      <a:tcTxStyle b="def" i="def"/>
      <a:tcStyle>
        <a:tcBdr/>
        <a:fill>
          <a:solidFill>
            <a:srgbClr val="E6EBF3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BE4CA"/>
          </a:solidFill>
        </a:fill>
      </a:tcStyle>
    </a:wholeTbl>
    <a:band2H>
      <a:tcTxStyle b="def" i="def"/>
      <a:tcStyle>
        <a:tcBdr/>
        <a:fill>
          <a:solidFill>
            <a:srgbClr val="E7F2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ECCBD6"/>
          </a:solidFill>
        </a:fill>
      </a:tcStyle>
    </a:wholeTbl>
    <a:band2H>
      <a:tcTxStyle b="def" i="def"/>
      <a:tcStyle>
        <a:tcBdr/>
        <a:fill>
          <a:solidFill>
            <a:srgbClr val="F6E7EC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000000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Shape 14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oofdtekst - niveau één…"/>
          <p:cNvSpPr txBox="1"/>
          <p:nvPr>
            <p:ph type="body" sz="quarter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" name="Naam presentatie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13" name="Hoofdtekst - niveau één…"/>
          <p:cNvSpPr txBox="1"/>
          <p:nvPr>
            <p:ph type="body" sz="quarter" idx="21" hasCustomPrompt="1"/>
          </p:nvPr>
        </p:nvSpPr>
        <p:spPr>
          <a:xfrm>
            <a:off x="643464" y="5057528"/>
            <a:ext cx="11717872" cy="1016003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</a:lstStyle>
          <a:p>
            <a:pPr/>
            <a:r>
              <a:t>Ondertitel presentatie</a:t>
            </a:r>
          </a:p>
        </p:txBody>
      </p:sp>
      <p:sp>
        <p:nvSpPr>
          <p:cNvPr id="14" name="Dia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roen, heuvelachtig landschap"/>
          <p:cNvSpPr/>
          <p:nvPr>
            <p:ph type="pic" idx="21"/>
          </p:nvPr>
        </p:nvSpPr>
        <p:spPr>
          <a:xfrm>
            <a:off x="-230296" y="-934723"/>
            <a:ext cx="15714138" cy="961813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2" name="Naam presentatie"/>
          <p:cNvSpPr txBox="1"/>
          <p:nvPr>
            <p:ph type="title" hasCustomPrompt="1"/>
          </p:nvPr>
        </p:nvSpPr>
        <p:spPr>
          <a:xfrm>
            <a:off x="643466" y="5019040"/>
            <a:ext cx="11717868" cy="2479043"/>
          </a:xfrm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23" name="Hoofdtekst - niveau één…"/>
          <p:cNvSpPr txBox="1"/>
          <p:nvPr>
            <p:ph type="body" sz="quarter" idx="1" hasCustomPrompt="1"/>
          </p:nvPr>
        </p:nvSpPr>
        <p:spPr>
          <a:xfrm>
            <a:off x="644099" y="1809138"/>
            <a:ext cx="11716602" cy="339724"/>
          </a:xfrm>
          <a:prstGeom prst="rect">
            <a:avLst/>
          </a:prstGeom>
        </p:spPr>
        <p:txBody>
          <a:bodyPr anchor="t"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Hoofdtekst - niveau één…"/>
          <p:cNvSpPr txBox="1"/>
          <p:nvPr>
            <p:ph type="body" sz="quarter" idx="22" hasCustomPrompt="1"/>
          </p:nvPr>
        </p:nvSpPr>
        <p:spPr>
          <a:xfrm>
            <a:off x="643464" y="7411152"/>
            <a:ext cx="11717872" cy="610502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57669">
              <a:defRPr sz="3600"/>
            </a:lvl1pPr>
          </a:lstStyle>
          <a:p>
            <a:pPr/>
            <a:r>
              <a:t>Ondertitel presentatie </a:t>
            </a:r>
          </a:p>
        </p:txBody>
      </p:sp>
      <p:sp>
        <p:nvSpPr>
          <p:cNvPr id="2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Naam dia"/>
          <p:cNvSpPr txBox="1"/>
          <p:nvPr>
            <p:ph type="title" hasCustomPrompt="1"/>
          </p:nvPr>
        </p:nvSpPr>
        <p:spPr>
          <a:xfrm>
            <a:off x="643466" y="1896533"/>
            <a:ext cx="5215469" cy="3137215"/>
          </a:xfrm>
          <a:prstGeom prst="rect">
            <a:avLst/>
          </a:prstGeom>
        </p:spPr>
        <p:txBody>
          <a:bodyPr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33" name="Hoofdtekst - niveau één…"/>
          <p:cNvSpPr txBox="1"/>
          <p:nvPr>
            <p:ph type="body" sz="quarter" idx="1" hasCustomPrompt="1"/>
          </p:nvPr>
        </p:nvSpPr>
        <p:spPr>
          <a:xfrm>
            <a:off x="643466" y="4984841"/>
            <a:ext cx="5215469" cy="287061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  <a:lvl2pPr defTabSz="587022">
              <a:defRPr sz="3800"/>
            </a:lvl2pPr>
            <a:lvl3pPr defTabSz="587022">
              <a:defRPr sz="3800"/>
            </a:lvl3pPr>
            <a:lvl4pPr defTabSz="587022">
              <a:defRPr sz="3800"/>
            </a:lvl4pPr>
            <a:lvl5pPr defTabSz="587022">
              <a:defRPr sz="38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4" name="Met mos bedekte rotsen"/>
          <p:cNvSpPr/>
          <p:nvPr>
            <p:ph type="pic" sz="half" idx="21"/>
          </p:nvPr>
        </p:nvSpPr>
        <p:spPr>
          <a:xfrm>
            <a:off x="6427894" y="1896533"/>
            <a:ext cx="5967151" cy="597861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5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4357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43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4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4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Hoofdtekst - niveau één…"/>
          <p:cNvSpPr txBox="1"/>
          <p:nvPr>
            <p:ph type="body" idx="1" hasCustomPrompt="1"/>
          </p:nvPr>
        </p:nvSpPr>
        <p:spPr>
          <a:xfrm>
            <a:off x="643466" y="3485069"/>
            <a:ext cx="11717868" cy="4403207"/>
          </a:xfrm>
          <a:prstGeom prst="rect">
            <a:avLst/>
          </a:prstGeom>
        </p:spPr>
        <p:txBody>
          <a:bodyPr lIns="27091" tIns="27091" rIns="27091" bIns="27091" numCol="2" spcCol="585893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  <a:lvl2pPr marL="10414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2pPr>
            <a:lvl3pPr marL="16510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3pPr>
            <a:lvl4pPr marL="22606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4pPr>
            <a:lvl5pPr marL="28702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5pPr>
          </a:lstStyle>
          <a:p>
            <a:pPr/>
            <a:r>
              <a:t>Dia-opsommingstekst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, opsomm.,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Naam dia"/>
          <p:cNvSpPr txBox="1"/>
          <p:nvPr>
            <p:ph type="title" hasCustomPrompt="1"/>
          </p:nvPr>
        </p:nvSpPr>
        <p:spPr>
          <a:xfrm>
            <a:off x="643466" y="1727199"/>
            <a:ext cx="5215469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61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5215469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2" name="Hoofdtekst - niveau één…"/>
          <p:cNvSpPr txBox="1"/>
          <p:nvPr>
            <p:ph type="body" sz="quarter" idx="21" hasCustomPrompt="1"/>
          </p:nvPr>
        </p:nvSpPr>
        <p:spPr>
          <a:xfrm>
            <a:off x="643464" y="3485069"/>
            <a:ext cx="52154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63" name="Grote rotsformatie onder donkere wolken met een onverharde weg op de voorgrond"/>
          <p:cNvSpPr/>
          <p:nvPr>
            <p:ph type="pic" idx="22"/>
          </p:nvPr>
        </p:nvSpPr>
        <p:spPr>
          <a:xfrm>
            <a:off x="3402772" y="1893252"/>
            <a:ext cx="12015897" cy="596985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4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etitel"/>
          <p:cNvSpPr txBox="1"/>
          <p:nvPr>
            <p:ph type="title" hasCustomPrompt="1"/>
          </p:nvPr>
        </p:nvSpPr>
        <p:spPr>
          <a:xfrm>
            <a:off x="643464" y="3637279"/>
            <a:ext cx="11717871" cy="2479044"/>
          </a:xfrm>
          <a:prstGeom prst="rect">
            <a:avLst/>
          </a:prstGeom>
        </p:spPr>
        <p:txBody>
          <a:bodyPr anchor="ctr"/>
          <a:lstStyle>
            <a:lvl1pPr>
              <a:defRPr b="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Sectietitel</a:t>
            </a:r>
          </a:p>
        </p:txBody>
      </p:sp>
      <p:sp>
        <p:nvSpPr>
          <p:cNvPr id="72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5309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80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el agenda"/>
          <p:cNvSpPr txBox="1"/>
          <p:nvPr>
            <p:ph type="title" hasCustomPrompt="1"/>
          </p:nvPr>
        </p:nvSpPr>
        <p:spPr>
          <a:xfrm>
            <a:off x="643466" y="1727199"/>
            <a:ext cx="11717868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Titel agenda</a:t>
            </a:r>
          </a:p>
        </p:txBody>
      </p:sp>
      <p:sp>
        <p:nvSpPr>
          <p:cNvPr id="89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agenda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0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spcBef>
                <a:spcPts val="1200"/>
              </a:spcBef>
              <a:defRPr b="0" spc="-100" sz="3800"/>
            </a:lvl1pPr>
          </a:lstStyle>
          <a:p>
            <a:pPr/>
            <a:r>
              <a:t>Agendaonderwerpen</a:t>
            </a:r>
          </a:p>
        </p:txBody>
      </p:sp>
      <p:sp>
        <p:nvSpPr>
          <p:cNvPr id="9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Uit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Hoofdtekst - niveau één…"/>
          <p:cNvSpPr txBox="1"/>
          <p:nvPr>
            <p:ph type="body" sz="quarter" idx="1" hasCustomPrompt="1"/>
          </p:nvPr>
        </p:nvSpPr>
        <p:spPr>
          <a:xfrm>
            <a:off x="643466" y="3843649"/>
            <a:ext cx="11717868" cy="2066304"/>
          </a:xfrm>
          <a:prstGeom prst="rect">
            <a:avLst/>
          </a:prstGeom>
        </p:spPr>
        <p:txBody>
          <a:bodyPr lIns="27091" tIns="27091" rIns="27091" bIns="27091" anchor="ctr"/>
          <a:lstStyle>
            <a:lvl1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Uiting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Groot fe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Hoofdtekst - niveau één…"/>
          <p:cNvSpPr txBox="1"/>
          <p:nvPr>
            <p:ph type="body" sz="quarter" idx="1" hasCustomPrompt="1"/>
          </p:nvPr>
        </p:nvSpPr>
        <p:spPr>
          <a:xfrm>
            <a:off x="643466" y="5625696"/>
            <a:ext cx="11717868" cy="498552"/>
          </a:xfrm>
          <a:prstGeom prst="rect">
            <a:avLst/>
          </a:prstGeom>
        </p:spPr>
        <p:txBody>
          <a:bodyPr anchor="t"/>
          <a:lstStyle>
            <a:lvl1pPr algn="ctr" defTabSz="457875">
              <a:defRPr sz="2900"/>
            </a:lvl1pPr>
            <a:lvl2pPr algn="ctr" defTabSz="457875">
              <a:defRPr sz="2900"/>
            </a:lvl2pPr>
            <a:lvl3pPr algn="ctr" defTabSz="457875">
              <a:defRPr sz="2900"/>
            </a:lvl3pPr>
            <a:lvl4pPr algn="ctr" defTabSz="457875">
              <a:defRPr sz="2900"/>
            </a:lvl4pPr>
            <a:lvl5pPr algn="ctr" defTabSz="457875">
              <a:defRPr sz="2900"/>
            </a:lvl5pPr>
          </a:lstStyle>
          <a:p>
            <a:pPr/>
            <a:r>
              <a:t>Feitinformatie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Hoofdtekst - niveau één…"/>
          <p:cNvSpPr txBox="1"/>
          <p:nvPr>
            <p:ph type="body" sz="half" idx="21" hasCustomPrompt="1"/>
          </p:nvPr>
        </p:nvSpPr>
        <p:spPr>
          <a:xfrm>
            <a:off x="643464" y="1718004"/>
            <a:ext cx="11717872" cy="3924835"/>
          </a:xfrm>
          <a:prstGeom prst="rect">
            <a:avLst/>
          </a:prstGeom>
        </p:spPr>
        <p:txBody>
          <a:bodyPr lIns="27091" tIns="27091" rIns="27091" bIns="27091"/>
          <a:lstStyle/>
          <a:p>
            <a:pPr lvl="4" indent="1689811" algn="ctr" defTabSz="582600">
              <a:lnSpc>
                <a:spcPct val="80000"/>
              </a:lnSpc>
              <a:defRPr spc="-84" sz="5880"/>
            </a:pPr>
            <a:r>
              <a:t>100%
</a:t>
            </a:r>
          </a:p>
        </p:txBody>
      </p:sp>
      <p:sp>
        <p:nvSpPr>
          <p:cNvPr id="108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Hoofdtekst - niveau één…"/>
          <p:cNvSpPr txBox="1"/>
          <p:nvPr>
            <p:ph type="body" sz="quarter" idx="1" hasCustomPrompt="1"/>
          </p:nvPr>
        </p:nvSpPr>
        <p:spPr>
          <a:xfrm>
            <a:off x="1323104" y="6912774"/>
            <a:ext cx="10746271" cy="339725"/>
          </a:xfrm>
          <a:prstGeom prst="rect">
            <a:avLst/>
          </a:prstGeom>
        </p:spPr>
        <p:txBody>
          <a:bodyPr anchor="t"/>
          <a:lstStyle/>
          <a:p>
            <a:pPr/>
            <a:r>
              <a:t>Toekenning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6" name="Hoofdtekst - niveau één…"/>
          <p:cNvSpPr txBox="1"/>
          <p:nvPr>
            <p:ph type="body" sz="quarter" idx="21" hasCustomPrompt="1"/>
          </p:nvPr>
        </p:nvSpPr>
        <p:spPr>
          <a:xfrm>
            <a:off x="935425" y="3853791"/>
            <a:ext cx="11133950" cy="2046018"/>
          </a:xfrm>
          <a:prstGeom prst="rect">
            <a:avLst/>
          </a:prstGeom>
        </p:spPr>
        <p:txBody>
          <a:bodyPr lIns="27091" tIns="27091" rIns="27091" bIns="27091" anchor="ctr"/>
          <a:lstStyle/>
          <a:p>
            <a:pPr lvl="4" indent="2046652" defTabSz="814946">
              <a:lnSpc>
                <a:spcPct val="90000"/>
              </a:lnSpc>
              <a:defRPr b="0" spc="-100" sz="2800"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t>“Bijzonder citaat”
</a:t>
            </a:r>
          </a:p>
        </p:txBody>
      </p:sp>
      <p:sp>
        <p:nvSpPr>
          <p:cNvPr id="11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driem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lose-up van wilde planten die tussen stenen groeien"/>
          <p:cNvSpPr/>
          <p:nvPr>
            <p:ph type="pic" sz="quarter" idx="21"/>
          </p:nvPr>
        </p:nvSpPr>
        <p:spPr>
          <a:xfrm>
            <a:off x="8229600" y="4998084"/>
            <a:ext cx="4334934" cy="288544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5" name="Grote rotsformatie onder donkere wolken met een onverharde weg op de voorgrond"/>
          <p:cNvSpPr/>
          <p:nvPr>
            <p:ph type="pic" idx="22"/>
          </p:nvPr>
        </p:nvSpPr>
        <p:spPr>
          <a:xfrm>
            <a:off x="-1564642" y="1896533"/>
            <a:ext cx="12106207" cy="60147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6" name="Close-up van een wilde plant die tussen lavastenen groeit"/>
          <p:cNvSpPr/>
          <p:nvPr>
            <p:ph type="pic" sz="quarter" idx="23"/>
          </p:nvPr>
        </p:nvSpPr>
        <p:spPr>
          <a:xfrm>
            <a:off x="8229600" y="1896533"/>
            <a:ext cx="4334934" cy="2885443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door een groen rotsachtig landschap omgeven waterval"/>
          <p:cNvSpPr/>
          <p:nvPr>
            <p:ph type="pic" idx="21"/>
          </p:nvPr>
        </p:nvSpPr>
        <p:spPr>
          <a:xfrm>
            <a:off x="-806028" y="-765389"/>
            <a:ext cx="15206136" cy="1014946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3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ofdtekst - niveau één…"/>
          <p:cNvSpPr txBox="1"/>
          <p:nvPr>
            <p:ph type="body" idx="1" hasCustomPrompt="1"/>
          </p:nvPr>
        </p:nvSpPr>
        <p:spPr>
          <a:xfrm>
            <a:off x="643464" y="7533358"/>
            <a:ext cx="11717873" cy="3397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4383" tIns="24383" rIns="24383" bIns="24383" anchor="b">
            <a:normAutofit fontScale="100000" lnSpcReduction="0"/>
          </a:bodyPr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" name="Naam presentatie"/>
          <p:cNvSpPr txBox="1"/>
          <p:nvPr>
            <p:ph type="title" hasCustomPrompt="1"/>
          </p:nvPr>
        </p:nvSpPr>
        <p:spPr>
          <a:xfrm>
            <a:off x="643464" y="2592527"/>
            <a:ext cx="11717871" cy="24790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1" tIns="27091" rIns="27091" bIns="27091" anchor="b">
            <a:normAutofit fontScale="100000" lnSpcReduction="0"/>
          </a:bodyPr>
          <a:lstStyle/>
          <a:p>
            <a:pPr/>
            <a:r>
              <a:t>Naam presentatie</a:t>
            </a:r>
          </a:p>
        </p:txBody>
      </p:sp>
      <p:sp>
        <p:nvSpPr>
          <p:cNvPr id="4" name="Dianummer"/>
          <p:cNvSpPr txBox="1"/>
          <p:nvPr>
            <p:ph type="sldNum" sz="quarter" idx="2"/>
          </p:nvPr>
        </p:nvSpPr>
        <p:spPr>
          <a:xfrm>
            <a:off x="6384223" y="8167804"/>
            <a:ext cx="236354" cy="227717"/>
          </a:xfrm>
          <a:prstGeom prst="rect">
            <a:avLst/>
          </a:prstGeom>
          <a:ln w="12700">
            <a:miter lim="400000"/>
          </a:ln>
        </p:spPr>
        <p:txBody>
          <a:bodyPr wrap="none" lIns="27091" tIns="27091" rIns="27091" bIns="27091" anchor="b">
            <a:spAutoFit/>
          </a:bodyPr>
          <a:lstStyle>
            <a:lvl1pPr defTabSz="415430">
              <a:defRPr sz="1200"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titleStyle>
    <p:bodyStyle>
      <a:lvl1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bodyStyle>
    <p:otherStyle>
      <a:lvl1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PS0391 wt VSK_2026 AQUA G BLUE 01.jpg" descr="PS0391 wt VSK_2026 AQUA G BLUE 01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PS0391 wt VSK_2026 AQUA G BLUE 02.jpg" descr="PS0391 wt VSK_2026 AQUA G BLUE 02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PS0391 wt VSK_2026 AQUA G BLUE 03.jpg" descr="PS0391 wt VSK_2026 AQUA G BLUE 03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S0391 wt VSK_2026 AQUA G BLUE 04.jpg" descr="PS0391 wt VSK_2026 AQUA G BLUE 04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PS0391 wt VSK_2026 AQUA G BLUE 05.jpg" descr="PS0391 wt VSK_2026 AQUA G BLUE 05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PS0391 wt VSK_2026 AQUA G BLUE 06.jpg" descr="PS0391 wt VSK_2026 AQUA G BLUE 06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PS0391 wt VSK_2026 AQUA G BLUE 07.jpg" descr="PS0391 wt VSK_2026 AQUA G BLUE 07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PS0391 wt VSK_2026 AQUA G BLUE 08.jpg" descr="PS0391 wt VSK_2026 AQUA G BLUE 08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PS0391 wt VSK_2026 AQUA G BLUE 09.jpg" descr="PS0391 wt VSK_2026 AQUA G BLUE 09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PS0391 wt VSK_2026 AQUA G BLUE 10.jpg" descr="PS0391 wt VSK_2026 AQUA G BLUE 10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PS0391 wt VSK_2026 AQUA G BLUE 11.jpg" descr="PS0391 wt VSK_2026 AQUA G BLUE 11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PS0391 wt VSK_2026 AQUA G BLUE 12.jpg" descr="PS0391 wt VSK_2026 AQUA G BLUE 12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PS0391 wt VSK_2026 AQUA G BLUE 13.jpg" descr="PS0391 wt VSK_2026 AQUA G BLUE 13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