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media1.mov" ContentType="video/unknown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Relationship Id="rId3" Type="http://schemas.openxmlformats.org/officeDocument/2006/relationships/video" Target="../media/media1.mov"/><Relationship Id="rId4" Type="http://schemas.microsoft.com/office/2007/relationships/media" Target="../media/media1.mov"/><Relationship Id="rId5" Type="http://schemas.openxmlformats.org/officeDocument/2006/relationships/image" Target="../media/image1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68 wt Vakbeurs Energie PPT AFGIFTESYSTEMEN 01.jpg" descr="PS0368 wt Vakbeurs Energie PPT AFGIFTESYSTEMEN 0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3664"/>
            <a:ext cx="13004800" cy="974627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AFGIFTESYSTEMEN 02.jpg" descr="PS0391 wt VSK_2026 AFGIFTESYSTEMEN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AFGIFTESYSTEMEN 03.jpg" descr="PS0391 wt VSK_2026 AFGIFTESYSTEMEN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PS0402 Animatie Loop V3 versmald 02.mov" descr="PS0402 Animatie Loop V3 versmald 02.mov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4931293" y="1167407"/>
            <a:ext cx="6200376" cy="561909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1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56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56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5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PS0391 wt VSK_2026 AFGIFTESYSTEMEN 04.jpg" descr="PS0391 wt VSK_2026 AFGIFTESYSTEMEN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PS0391 wt VSK_2026 AFGIFTESYSTEMEN 05.jpg" descr="PS0391 wt VSK_2026 AFGIFTESYSTEMEN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S0391 wt VSK_2026 AFGIFTESYSTEMEN 06.jpg" descr="PS0391 wt VSK_2026 AFGIFTESYSTEMEN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S0391 wt VSK_2026 AFGIFTESYSTEMEN 07.jpg" descr="PS0391 wt VSK_2026 AFGIFTESYSTEMEN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PS0391 wt VSK_2026 AFGIFTESYSTEMEN 08.jpg" descr="PS0391 wt VSK_2026 AFGIFTESYSTEMEN 0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PS0391 wt VSK_2026 AFGIFTESYSTEMEN 09.jpg" descr="PS0391 wt VSK_2026 AFGIFTESYSTEMEN 0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PS0391 wt VSK_2026 AFGIFTESYSTEMEN 10.jpg" descr="PS0391 wt VSK_2026 AFGIFTESYSTEMEN 1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S0391 wt VSK_2026 AFGIFTESYSTEMEN 11.jpg" descr="PS0391 wt VSK_2026 AFGIFTESYSTEMEN 1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PS0391 wt VSK_2026 AFGIFTESYSTEMEN 12.jpg" descr="PS0391 wt VSK_2026 AFGIFTESYSTEMEN 1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PS0391 wt VSK_2026 AFGIFTESYSTEMEN 13.jpg" descr="PS0391 wt VSK_2026 AFGIFTESYSTEMEN 1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S0391 wt VSK_2026 AFGIFTESYSTEMEN 14.jpg" descr="PS0391 wt VSK_2026 AFGIFTESYSTEMEN 1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